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50399950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C5E8"/>
    <a:srgbClr val="004B87"/>
    <a:srgbClr val="72C4E5"/>
    <a:srgbClr val="7CCCEE"/>
    <a:srgbClr val="F8BF3E"/>
    <a:srgbClr val="D7134C"/>
    <a:srgbClr val="004B88"/>
    <a:srgbClr val="005795"/>
    <a:srgbClr val="005995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6215" autoAdjust="0"/>
  </p:normalViewPr>
  <p:slideViewPr>
    <p:cSldViewPr snapToGrid="0">
      <p:cViewPr>
        <p:scale>
          <a:sx n="20" d="100"/>
          <a:sy n="20" d="100"/>
        </p:scale>
        <p:origin x="140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FCDED-79A6-4EAC-96FA-B59DAA0CA8F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6FF90-A17E-4BF1-8F8E-28302C0416D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054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1FE17-DA20-4AE8-BBB7-42BC2C220D3F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2251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3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ECE996B-AAE4-4BC3-901A-E1DFE4B63741}"/>
              </a:ext>
            </a:extLst>
          </p:cNvPr>
          <p:cNvSpPr/>
          <p:nvPr userDrawn="1"/>
        </p:nvSpPr>
        <p:spPr>
          <a:xfrm>
            <a:off x="45687" y="0"/>
            <a:ext cx="50316794" cy="32399288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886259C-7D21-431E-A552-E1F77ACB8E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6104" y="8345009"/>
            <a:ext cx="36000001" cy="28800611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99D9F4B0-D6D9-4CB1-8D4D-5BF585BCF97B}"/>
              </a:ext>
            </a:extLst>
          </p:cNvPr>
          <p:cNvSpPr/>
          <p:nvPr userDrawn="1"/>
        </p:nvSpPr>
        <p:spPr>
          <a:xfrm>
            <a:off x="1061975" y="903929"/>
            <a:ext cx="48276000" cy="6318000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      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EADDC9F-AD8E-448F-A82C-5ADC2B494D1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46889" y="-3319556"/>
            <a:ext cx="58493728" cy="390384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4E8015D-CF3D-44FA-84CD-557B0AE06DD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921" y="0"/>
            <a:ext cx="7620000" cy="7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70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Imagen 88">
            <a:extLst>
              <a:ext uri="{FF2B5EF4-FFF2-40B4-BE49-F238E27FC236}">
                <a16:creationId xmlns:a16="http://schemas.microsoft.com/office/drawing/2014/main" id="{50C44FBF-B557-47F5-AFB7-4EE8E8076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7521" y="23424595"/>
            <a:ext cx="1447914" cy="1447914"/>
          </a:xfrm>
          <a:prstGeom prst="rect">
            <a:avLst/>
          </a:prstGeom>
        </p:spPr>
      </p:pic>
      <p:pic>
        <p:nvPicPr>
          <p:cNvPr id="87" name="Imagen 86">
            <a:extLst>
              <a:ext uri="{FF2B5EF4-FFF2-40B4-BE49-F238E27FC236}">
                <a16:creationId xmlns:a16="http://schemas.microsoft.com/office/drawing/2014/main" id="{434FC135-129D-4A62-8CF8-509223552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6593" y="23402821"/>
            <a:ext cx="1447914" cy="1447914"/>
          </a:xfrm>
          <a:prstGeom prst="rect">
            <a:avLst/>
          </a:prstGeom>
        </p:spPr>
      </p:pic>
      <p:pic>
        <p:nvPicPr>
          <p:cNvPr id="85" name="Imagen 84">
            <a:extLst>
              <a:ext uri="{FF2B5EF4-FFF2-40B4-BE49-F238E27FC236}">
                <a16:creationId xmlns:a16="http://schemas.microsoft.com/office/drawing/2014/main" id="{EA12965A-0D37-49DB-8D7D-DDD8A4602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043" y="23383771"/>
            <a:ext cx="1447914" cy="1447914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7C2EBDDC-A6D7-4D86-8471-AFEC987D28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829" y="9114441"/>
            <a:ext cx="1447914" cy="1447914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9B6A0DEF-04B6-4D8F-A2AC-238D05438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9" y="9119680"/>
            <a:ext cx="1447914" cy="1447914"/>
          </a:xfrm>
          <a:prstGeom prst="rect">
            <a:avLst/>
          </a:prstGeom>
        </p:spPr>
      </p:pic>
      <p:pic>
        <p:nvPicPr>
          <p:cNvPr id="69" name="Imagen 68">
            <a:extLst>
              <a:ext uri="{FF2B5EF4-FFF2-40B4-BE49-F238E27FC236}">
                <a16:creationId xmlns:a16="http://schemas.microsoft.com/office/drawing/2014/main" id="{20D7E3B5-7E22-4E87-9198-DE4F23853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7" y="17272433"/>
            <a:ext cx="1447914" cy="1447914"/>
          </a:xfrm>
          <a:prstGeom prst="rect">
            <a:avLst/>
          </a:prstGeom>
        </p:spPr>
      </p:pic>
      <p:sp>
        <p:nvSpPr>
          <p:cNvPr id="4" name="Rectangle 28">
            <a:extLst>
              <a:ext uri="{FF2B5EF4-FFF2-40B4-BE49-F238E27FC236}">
                <a16:creationId xmlns:a16="http://schemas.microsoft.com/office/drawing/2014/main" id="{FC663437-FFD5-4574-A8D1-93D489845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1309" y="1559365"/>
            <a:ext cx="7740000" cy="47880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 anchor="ctr"/>
          <a:lstStyle/>
          <a:p>
            <a:pPr algn="ctr" defTabSz="952097"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D2CAA84-DF1D-4F84-97FD-B3C7F8FD8E53}"/>
              </a:ext>
            </a:extLst>
          </p:cNvPr>
          <p:cNvSpPr/>
          <p:nvPr/>
        </p:nvSpPr>
        <p:spPr>
          <a:xfrm>
            <a:off x="1101212" y="16443123"/>
            <a:ext cx="9180000" cy="504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805236BE-CA34-42F1-A812-CA90160CFE00}"/>
              </a:ext>
            </a:extLst>
          </p:cNvPr>
          <p:cNvSpPr/>
          <p:nvPr/>
        </p:nvSpPr>
        <p:spPr>
          <a:xfrm>
            <a:off x="11580212" y="8277760"/>
            <a:ext cx="37763971" cy="13276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AE755B66-01F1-453E-9E9E-606B81BB7E24}"/>
              </a:ext>
            </a:extLst>
          </p:cNvPr>
          <p:cNvSpPr/>
          <p:nvPr/>
        </p:nvSpPr>
        <p:spPr>
          <a:xfrm>
            <a:off x="10777453" y="8758446"/>
            <a:ext cx="6448663" cy="938719"/>
          </a:xfrm>
          <a:prstGeom prst="rect">
            <a:avLst/>
          </a:prstGeom>
          <a:solidFill>
            <a:srgbClr val="71C5E8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9E617B33-7B68-4670-A55A-4AC5C65FAB4F}"/>
              </a:ext>
            </a:extLst>
          </p:cNvPr>
          <p:cNvSpPr/>
          <p:nvPr/>
        </p:nvSpPr>
        <p:spPr>
          <a:xfrm>
            <a:off x="22049698" y="9130183"/>
            <a:ext cx="4392000" cy="7596000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A2E0FA2F-0B23-4E13-9285-B6DE33DFF6DD}"/>
              </a:ext>
            </a:extLst>
          </p:cNvPr>
          <p:cNvSpPr/>
          <p:nvPr/>
        </p:nvSpPr>
        <p:spPr>
          <a:xfrm>
            <a:off x="26896607" y="9132640"/>
            <a:ext cx="4392000" cy="7596000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908C51F4-8581-494D-8327-781F6A5970A6}"/>
              </a:ext>
            </a:extLst>
          </p:cNvPr>
          <p:cNvSpPr/>
          <p:nvPr/>
        </p:nvSpPr>
        <p:spPr>
          <a:xfrm rot="5400000">
            <a:off x="38572948" y="10948198"/>
            <a:ext cx="3420000" cy="16208208"/>
          </a:xfrm>
          <a:prstGeom prst="rect">
            <a:avLst/>
          </a:prstGeom>
          <a:noFill/>
          <a:ln>
            <a:solidFill>
              <a:srgbClr val="005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593DFA7E-AB35-42EA-BC34-8E3F4728B8CE}"/>
              </a:ext>
            </a:extLst>
          </p:cNvPr>
          <p:cNvCxnSpPr>
            <a:cxnSpLocks/>
          </p:cNvCxnSpPr>
          <p:nvPr/>
        </p:nvCxnSpPr>
        <p:spPr>
          <a:xfrm flipH="1">
            <a:off x="32178843" y="17342302"/>
            <a:ext cx="16208209" cy="3420000"/>
          </a:xfrm>
          <a:prstGeom prst="line">
            <a:avLst/>
          </a:prstGeom>
          <a:ln>
            <a:solidFill>
              <a:srgbClr val="0057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F2BE7F68-A4EF-4507-9ABD-2527DA581EA6}"/>
              </a:ext>
            </a:extLst>
          </p:cNvPr>
          <p:cNvCxnSpPr>
            <a:cxnSpLocks/>
          </p:cNvCxnSpPr>
          <p:nvPr/>
        </p:nvCxnSpPr>
        <p:spPr>
          <a:xfrm flipH="1" flipV="1">
            <a:off x="32178844" y="17342302"/>
            <a:ext cx="16208209" cy="3420001"/>
          </a:xfrm>
          <a:prstGeom prst="line">
            <a:avLst/>
          </a:prstGeom>
          <a:ln>
            <a:solidFill>
              <a:srgbClr val="0057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a 33">
            <a:extLst>
              <a:ext uri="{FF2B5EF4-FFF2-40B4-BE49-F238E27FC236}">
                <a16:creationId xmlns:a16="http://schemas.microsoft.com/office/drawing/2014/main" id="{77379D44-997D-4D36-8D79-6D52D37E7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095304"/>
              </p:ext>
            </p:extLst>
          </p:nvPr>
        </p:nvGraphicFramePr>
        <p:xfrm>
          <a:off x="32178844" y="9132640"/>
          <a:ext cx="16122465" cy="759600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224493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3224493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3224493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3224493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3224493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4B8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4B8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4B8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4B8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4B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35" name="Rectángulo 34">
            <a:extLst>
              <a:ext uri="{FF2B5EF4-FFF2-40B4-BE49-F238E27FC236}">
                <a16:creationId xmlns:a16="http://schemas.microsoft.com/office/drawing/2014/main" id="{9D586913-3581-4AA5-8759-0F29BC511039}"/>
              </a:ext>
            </a:extLst>
          </p:cNvPr>
          <p:cNvSpPr/>
          <p:nvPr/>
        </p:nvSpPr>
        <p:spPr>
          <a:xfrm>
            <a:off x="11580213" y="22501912"/>
            <a:ext cx="10764000" cy="8876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A94DAB29-D045-43CB-9A75-88EA81661745}"/>
              </a:ext>
            </a:extLst>
          </p:cNvPr>
          <p:cNvSpPr/>
          <p:nvPr/>
        </p:nvSpPr>
        <p:spPr>
          <a:xfrm>
            <a:off x="23608802" y="22543465"/>
            <a:ext cx="13140000" cy="8835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ABDD20FB-481B-49BE-B544-4207B8AEB813}"/>
              </a:ext>
            </a:extLst>
          </p:cNvPr>
          <p:cNvSpPr/>
          <p:nvPr/>
        </p:nvSpPr>
        <p:spPr>
          <a:xfrm>
            <a:off x="38573975" y="27417515"/>
            <a:ext cx="10764000" cy="39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AAED5B0-E78C-4C66-8B89-B5A76A7FF86E}"/>
              </a:ext>
            </a:extLst>
          </p:cNvPr>
          <p:cNvSpPr/>
          <p:nvPr/>
        </p:nvSpPr>
        <p:spPr>
          <a:xfrm>
            <a:off x="1066800" y="8291617"/>
            <a:ext cx="9180000" cy="720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9C3E9E6-BAF4-40E4-B84A-65F7F42CE118}"/>
              </a:ext>
            </a:extLst>
          </p:cNvPr>
          <p:cNvSpPr/>
          <p:nvPr/>
        </p:nvSpPr>
        <p:spPr>
          <a:xfrm>
            <a:off x="279102" y="8758446"/>
            <a:ext cx="8560098" cy="938719"/>
          </a:xfrm>
          <a:prstGeom prst="rect">
            <a:avLst/>
          </a:prstGeom>
          <a:solidFill>
            <a:srgbClr val="71C5E8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AB77813C-A48F-47B8-BB93-32319BA8C5EB}"/>
              </a:ext>
            </a:extLst>
          </p:cNvPr>
          <p:cNvSpPr/>
          <p:nvPr/>
        </p:nvSpPr>
        <p:spPr>
          <a:xfrm>
            <a:off x="284939" y="16913580"/>
            <a:ext cx="4191811" cy="938719"/>
          </a:xfrm>
          <a:prstGeom prst="rect">
            <a:avLst/>
          </a:prstGeom>
          <a:solidFill>
            <a:srgbClr val="71C5E8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71" name="Imagen 70">
            <a:extLst>
              <a:ext uri="{FF2B5EF4-FFF2-40B4-BE49-F238E27FC236}">
                <a16:creationId xmlns:a16="http://schemas.microsoft.com/office/drawing/2014/main" id="{21A567A5-9445-4565-A4B3-40F451DF3E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4" y="23374246"/>
            <a:ext cx="1447914" cy="1447914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CE6BB5D3-7131-4AB8-A41A-90D121053CA1}"/>
              </a:ext>
            </a:extLst>
          </p:cNvPr>
          <p:cNvSpPr/>
          <p:nvPr/>
        </p:nvSpPr>
        <p:spPr>
          <a:xfrm>
            <a:off x="1135624" y="22501913"/>
            <a:ext cx="9180000" cy="88766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5C71CF6-ABA7-4D92-A009-CFC73C3D431D}"/>
              </a:ext>
            </a:extLst>
          </p:cNvPr>
          <p:cNvSpPr/>
          <p:nvPr/>
        </p:nvSpPr>
        <p:spPr>
          <a:xfrm>
            <a:off x="286244" y="23014571"/>
            <a:ext cx="5885955" cy="938719"/>
          </a:xfrm>
          <a:prstGeom prst="rect">
            <a:avLst/>
          </a:prstGeom>
          <a:solidFill>
            <a:srgbClr val="71C5E8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660BD1F9-BB9A-4496-A3A2-B2B19FD14878}"/>
              </a:ext>
            </a:extLst>
          </p:cNvPr>
          <p:cNvSpPr/>
          <p:nvPr/>
        </p:nvSpPr>
        <p:spPr>
          <a:xfrm>
            <a:off x="38541327" y="22650836"/>
            <a:ext cx="10764000" cy="39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A3596384-D7C4-445F-92D3-34FCEDBF6387}"/>
              </a:ext>
            </a:extLst>
          </p:cNvPr>
          <p:cNvSpPr/>
          <p:nvPr/>
        </p:nvSpPr>
        <p:spPr>
          <a:xfrm>
            <a:off x="10735173" y="23024096"/>
            <a:ext cx="8314827" cy="938719"/>
          </a:xfrm>
          <a:prstGeom prst="rect">
            <a:avLst/>
          </a:prstGeom>
          <a:solidFill>
            <a:srgbClr val="71C5E8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id="{92D472E6-32C6-4E86-A5F8-213A6462B038}"/>
              </a:ext>
            </a:extLst>
          </p:cNvPr>
          <p:cNvSpPr/>
          <p:nvPr/>
        </p:nvSpPr>
        <p:spPr>
          <a:xfrm>
            <a:off x="22755722" y="23043146"/>
            <a:ext cx="7655451" cy="938719"/>
          </a:xfrm>
          <a:prstGeom prst="rect">
            <a:avLst/>
          </a:prstGeom>
          <a:solidFill>
            <a:srgbClr val="71C5E8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0" name="Rectángulo 89">
            <a:extLst>
              <a:ext uri="{FF2B5EF4-FFF2-40B4-BE49-F238E27FC236}">
                <a16:creationId xmlns:a16="http://schemas.microsoft.com/office/drawing/2014/main" id="{59DA5FA7-A4A1-4158-A9DE-160AE5249D73}"/>
              </a:ext>
            </a:extLst>
          </p:cNvPr>
          <p:cNvSpPr/>
          <p:nvPr/>
        </p:nvSpPr>
        <p:spPr>
          <a:xfrm>
            <a:off x="37706649" y="23064920"/>
            <a:ext cx="11241871" cy="938719"/>
          </a:xfrm>
          <a:prstGeom prst="rect">
            <a:avLst/>
          </a:prstGeom>
          <a:solidFill>
            <a:srgbClr val="71C5E8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ACKNOWLEDGEMENTS</a:t>
            </a:r>
            <a:endParaRPr lang="es-ES" sz="6000" dirty="0">
              <a:solidFill>
                <a:schemeClr val="bg1"/>
              </a:solidFill>
            </a:endParaRPr>
          </a:p>
        </p:txBody>
      </p:sp>
      <p:pic>
        <p:nvPicPr>
          <p:cNvPr id="91" name="Imagen 90">
            <a:extLst>
              <a:ext uri="{FF2B5EF4-FFF2-40B4-BE49-F238E27FC236}">
                <a16:creationId xmlns:a16="http://schemas.microsoft.com/office/drawing/2014/main" id="{C1C82FE3-CE23-4412-84CA-0CB28B63A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3871" y="28111571"/>
            <a:ext cx="1447914" cy="1447914"/>
          </a:xfrm>
          <a:prstGeom prst="rect">
            <a:avLst/>
          </a:prstGeom>
        </p:spPr>
      </p:pic>
      <p:sp>
        <p:nvSpPr>
          <p:cNvPr id="92" name="Rectángulo 91">
            <a:extLst>
              <a:ext uri="{FF2B5EF4-FFF2-40B4-BE49-F238E27FC236}">
                <a16:creationId xmlns:a16="http://schemas.microsoft.com/office/drawing/2014/main" id="{BBDE47A9-401F-4DE9-BA95-FF63F2BC4B41}"/>
              </a:ext>
            </a:extLst>
          </p:cNvPr>
          <p:cNvSpPr/>
          <p:nvPr/>
        </p:nvSpPr>
        <p:spPr>
          <a:xfrm>
            <a:off x="37713000" y="27751896"/>
            <a:ext cx="11374314" cy="938719"/>
          </a:xfrm>
          <a:prstGeom prst="rect">
            <a:avLst/>
          </a:prstGeom>
          <a:solidFill>
            <a:srgbClr val="71C5E8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54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CONTACT </a:t>
            </a:r>
            <a:r>
              <a:rPr lang="en-US" sz="55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INFORMATION</a:t>
            </a:r>
            <a:endParaRPr lang="es-ES" sz="6000" dirty="0">
              <a:solidFill>
                <a:schemeClr val="bg1"/>
              </a:solidFill>
            </a:endParaRPr>
          </a:p>
        </p:txBody>
      </p:sp>
      <p:sp>
        <p:nvSpPr>
          <p:cNvPr id="103" name="Rectángulo 102">
            <a:extLst>
              <a:ext uri="{FF2B5EF4-FFF2-40B4-BE49-F238E27FC236}">
                <a16:creationId xmlns:a16="http://schemas.microsoft.com/office/drawing/2014/main" id="{24F12DE8-8164-4E14-9B54-080EEF5D129B}"/>
              </a:ext>
            </a:extLst>
          </p:cNvPr>
          <p:cNvSpPr/>
          <p:nvPr/>
        </p:nvSpPr>
        <p:spPr>
          <a:xfrm>
            <a:off x="1575396" y="10126695"/>
            <a:ext cx="80721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 eaLnBrk="0" hangingPunct="0">
              <a:spcBef>
                <a:spcPct val="50000"/>
              </a:spcBef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</p:txBody>
      </p:sp>
      <p:sp>
        <p:nvSpPr>
          <p:cNvPr id="104" name="Rectángulo 103">
            <a:extLst>
              <a:ext uri="{FF2B5EF4-FFF2-40B4-BE49-F238E27FC236}">
                <a16:creationId xmlns:a16="http://schemas.microsoft.com/office/drawing/2014/main" id="{FF0BC2C8-B042-46C6-BB78-8594D9334BEC}"/>
              </a:ext>
            </a:extLst>
          </p:cNvPr>
          <p:cNvSpPr/>
          <p:nvPr/>
        </p:nvSpPr>
        <p:spPr>
          <a:xfrm>
            <a:off x="1561539" y="18155403"/>
            <a:ext cx="8685261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800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800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no smaller than 20 points. Try to keep body text left-aligned, do not justify text.</a:t>
            </a:r>
          </a:p>
        </p:txBody>
      </p:sp>
      <p:sp>
        <p:nvSpPr>
          <p:cNvPr id="105" name="Rectángulo 104">
            <a:extLst>
              <a:ext uri="{FF2B5EF4-FFF2-40B4-BE49-F238E27FC236}">
                <a16:creationId xmlns:a16="http://schemas.microsoft.com/office/drawing/2014/main" id="{E5B3B91C-57A3-4DEA-A478-DEF6EC427F97}"/>
              </a:ext>
            </a:extLst>
          </p:cNvPr>
          <p:cNvSpPr/>
          <p:nvPr/>
        </p:nvSpPr>
        <p:spPr>
          <a:xfrm>
            <a:off x="1630813" y="24521562"/>
            <a:ext cx="80721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8972" indent="-398972" defTabSz="952097" eaLnBrk="0" hangingPunct="0">
              <a:buSzPct val="60000"/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800" b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800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FC6B498D-B763-4F9F-859F-47C11174AFF8}"/>
              </a:ext>
            </a:extLst>
          </p:cNvPr>
          <p:cNvSpPr/>
          <p:nvPr/>
        </p:nvSpPr>
        <p:spPr>
          <a:xfrm>
            <a:off x="12215690" y="24507707"/>
            <a:ext cx="9343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>
              <a:spcBef>
                <a:spcPct val="50000"/>
              </a:spcBef>
            </a:pPr>
            <a:r>
              <a:rPr lang="en-CA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</p:txBody>
      </p:sp>
      <p:sp>
        <p:nvSpPr>
          <p:cNvPr id="107" name="Rectángulo 106">
            <a:extLst>
              <a:ext uri="{FF2B5EF4-FFF2-40B4-BE49-F238E27FC236}">
                <a16:creationId xmlns:a16="http://schemas.microsoft.com/office/drawing/2014/main" id="{34B3319A-D408-4663-A524-3DFBEE4D80B3}"/>
              </a:ext>
            </a:extLst>
          </p:cNvPr>
          <p:cNvSpPr/>
          <p:nvPr/>
        </p:nvSpPr>
        <p:spPr>
          <a:xfrm>
            <a:off x="24338413" y="24535414"/>
            <a:ext cx="116972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 eaLnBrk="0" hangingPunct="0">
              <a:spcBef>
                <a:spcPct val="50000"/>
              </a:spcBef>
            </a:pPr>
            <a:r>
              <a:rPr lang="en-AU" sz="2800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2800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2800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57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800" b="1" dirty="0">
                <a:solidFill>
                  <a:srgbClr val="0057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800" dirty="0">
                <a:solidFill>
                  <a:srgbClr val="0057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</a:t>
            </a:r>
            <a:r>
              <a:rPr lang="en-US" sz="2800" dirty="0" err="1">
                <a:solidFill>
                  <a:srgbClr val="0057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wwith</a:t>
            </a:r>
            <a:r>
              <a:rPr lang="en-US" sz="2800" dirty="0">
                <a:solidFill>
                  <a:srgbClr val="0057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2800" i="1" dirty="0" err="1">
                <a:solidFill>
                  <a:srgbClr val="0057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800" i="1" dirty="0">
                <a:solidFill>
                  <a:srgbClr val="0057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Oncol 2002; 2;: 77-80</a:t>
            </a:r>
            <a:endParaRPr lang="en-US" sz="2800" dirty="0">
              <a:solidFill>
                <a:srgbClr val="005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ángulo 107">
            <a:extLst>
              <a:ext uri="{FF2B5EF4-FFF2-40B4-BE49-F238E27FC236}">
                <a16:creationId xmlns:a16="http://schemas.microsoft.com/office/drawing/2014/main" id="{2E06D3F6-4664-429A-ABB9-9F7D5CD29653}"/>
              </a:ext>
            </a:extLst>
          </p:cNvPr>
          <p:cNvSpPr/>
          <p:nvPr/>
        </p:nvSpPr>
        <p:spPr>
          <a:xfrm>
            <a:off x="39204335" y="24521559"/>
            <a:ext cx="9564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 eaLnBrk="0" hangingPunct="0">
              <a:spcBef>
                <a:spcPct val="50000"/>
              </a:spcBef>
            </a:pPr>
            <a:r>
              <a:rPr lang="en-AU" sz="2800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800" dirty="0">
              <a:solidFill>
                <a:srgbClr val="005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ángulo 108">
            <a:extLst>
              <a:ext uri="{FF2B5EF4-FFF2-40B4-BE49-F238E27FC236}">
                <a16:creationId xmlns:a16="http://schemas.microsoft.com/office/drawing/2014/main" id="{64D345BE-4153-4726-9D27-EA55B44E1BC0}"/>
              </a:ext>
            </a:extLst>
          </p:cNvPr>
          <p:cNvSpPr/>
          <p:nvPr/>
        </p:nvSpPr>
        <p:spPr>
          <a:xfrm>
            <a:off x="39218192" y="29148976"/>
            <a:ext cx="9550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 eaLnBrk="0" hangingPunct="0">
              <a:spcBef>
                <a:spcPct val="50000"/>
              </a:spcBef>
            </a:pPr>
            <a:r>
              <a:rPr lang="en-AU" sz="2800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800" dirty="0">
              <a:solidFill>
                <a:srgbClr val="005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ángulo 109">
            <a:extLst>
              <a:ext uri="{FF2B5EF4-FFF2-40B4-BE49-F238E27FC236}">
                <a16:creationId xmlns:a16="http://schemas.microsoft.com/office/drawing/2014/main" id="{DF66B10B-3DF6-4F49-8B25-F2BDD33D6F31}"/>
              </a:ext>
            </a:extLst>
          </p:cNvPr>
          <p:cNvSpPr/>
          <p:nvPr/>
        </p:nvSpPr>
        <p:spPr>
          <a:xfrm>
            <a:off x="12215690" y="10161107"/>
            <a:ext cx="8072196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00" i="1" dirty="0" err="1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800" i="1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005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005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005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005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0057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i="1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i="1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i="1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111" name="Rectángulo 110">
            <a:extLst>
              <a:ext uri="{FF2B5EF4-FFF2-40B4-BE49-F238E27FC236}">
                <a16:creationId xmlns:a16="http://schemas.microsoft.com/office/drawing/2014/main" id="{398903DA-280F-4597-8DD7-1F90FF1AE22A}"/>
              </a:ext>
            </a:extLst>
          </p:cNvPr>
          <p:cNvSpPr/>
          <p:nvPr/>
        </p:nvSpPr>
        <p:spPr>
          <a:xfrm>
            <a:off x="22049699" y="17210838"/>
            <a:ext cx="43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i="1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112" name="Rectángulo 111">
            <a:extLst>
              <a:ext uri="{FF2B5EF4-FFF2-40B4-BE49-F238E27FC236}">
                <a16:creationId xmlns:a16="http://schemas.microsoft.com/office/drawing/2014/main" id="{CBDE6A24-59CA-4E2A-AB18-CBF53649050F}"/>
              </a:ext>
            </a:extLst>
          </p:cNvPr>
          <p:cNvSpPr/>
          <p:nvPr/>
        </p:nvSpPr>
        <p:spPr>
          <a:xfrm>
            <a:off x="26896607" y="17215753"/>
            <a:ext cx="43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i="1" dirty="0">
                <a:solidFill>
                  <a:srgbClr val="0057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113" name="Text Box 40">
            <a:extLst>
              <a:ext uri="{FF2B5EF4-FFF2-40B4-BE49-F238E27FC236}">
                <a16:creationId xmlns:a16="http://schemas.microsoft.com/office/drawing/2014/main" id="{534CFE6B-FFA7-4AF9-A460-8E8168E31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8332" y="3769008"/>
            <a:ext cx="27488496" cy="23663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430266" tIns="430266" rIns="430266" bIns="430266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3200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2Royal Brisbane Hospital, Brisbane, Australia</a:t>
            </a:r>
          </a:p>
        </p:txBody>
      </p:sp>
      <p:sp>
        <p:nvSpPr>
          <p:cNvPr id="114" name="Text Box 2">
            <a:extLst>
              <a:ext uri="{FF2B5EF4-FFF2-40B4-BE49-F238E27FC236}">
                <a16:creationId xmlns:a16="http://schemas.microsoft.com/office/drawing/2014/main" id="{10841119-29E3-4016-B57C-8E8EBDECA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0684" y="1874650"/>
            <a:ext cx="25074751" cy="188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7485" tIns="637485" rIns="637485" bIns="637485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0" b="1" spc="2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Poster title goes here</a:t>
            </a:r>
            <a:endParaRPr lang="en-AU" sz="12000" spc="20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25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ángulo 42">
            <a:extLst>
              <a:ext uri="{FF2B5EF4-FFF2-40B4-BE49-F238E27FC236}">
                <a16:creationId xmlns:a16="http://schemas.microsoft.com/office/drawing/2014/main" id="{583D96E4-E1E9-43F3-BFCB-2D3311638DE9}"/>
              </a:ext>
            </a:extLst>
          </p:cNvPr>
          <p:cNvSpPr/>
          <p:nvPr/>
        </p:nvSpPr>
        <p:spPr>
          <a:xfrm>
            <a:off x="37882332" y="8693401"/>
            <a:ext cx="11448000" cy="5868000"/>
          </a:xfrm>
          <a:prstGeom prst="rect">
            <a:avLst/>
          </a:prstGeom>
          <a:solidFill>
            <a:schemeClr val="bg1"/>
          </a:solidFill>
          <a:ln>
            <a:solidFill>
              <a:srgbClr val="71C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D028793E-1AE0-483E-B839-BCA18493D0C1}"/>
              </a:ext>
            </a:extLst>
          </p:cNvPr>
          <p:cNvSpPr/>
          <p:nvPr/>
        </p:nvSpPr>
        <p:spPr>
          <a:xfrm>
            <a:off x="39540212" y="8224471"/>
            <a:ext cx="6740427" cy="938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 err="1">
                <a:solidFill>
                  <a:srgbClr val="00599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CONcLUSIONS</a:t>
            </a:r>
            <a:endParaRPr lang="es-ES" dirty="0">
              <a:solidFill>
                <a:srgbClr val="005995"/>
              </a:solidFill>
            </a:endParaRP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B1DE593F-E1AF-442C-8455-20E5D7138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61309" y="1559365"/>
            <a:ext cx="7740000" cy="47880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 anchor="ctr"/>
          <a:lstStyle/>
          <a:p>
            <a:pPr algn="ctr" defTabSz="952097" eaLnBrk="0" hangingPunct="0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6DA5CA3-D3BB-4A40-9156-BEFA53D72371}"/>
              </a:ext>
            </a:extLst>
          </p:cNvPr>
          <p:cNvSpPr/>
          <p:nvPr/>
        </p:nvSpPr>
        <p:spPr>
          <a:xfrm>
            <a:off x="1066800" y="8707257"/>
            <a:ext cx="9180000" cy="6840000"/>
          </a:xfrm>
          <a:prstGeom prst="rect">
            <a:avLst/>
          </a:prstGeom>
          <a:solidFill>
            <a:schemeClr val="bg1"/>
          </a:solidFill>
          <a:ln>
            <a:solidFill>
              <a:srgbClr val="71C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Hexágono 9">
            <a:extLst>
              <a:ext uri="{FF2B5EF4-FFF2-40B4-BE49-F238E27FC236}">
                <a16:creationId xmlns:a16="http://schemas.microsoft.com/office/drawing/2014/main" id="{8342934E-D4DD-489B-A2FF-05F82AEC5406}"/>
              </a:ext>
            </a:extLst>
          </p:cNvPr>
          <p:cNvSpPr/>
          <p:nvPr/>
        </p:nvSpPr>
        <p:spPr>
          <a:xfrm>
            <a:off x="1465915" y="8300857"/>
            <a:ext cx="972000" cy="828000"/>
          </a:xfrm>
          <a:prstGeom prst="hexagon">
            <a:avLst/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374841A-428A-42CA-912E-BB02FF59A70C}"/>
              </a:ext>
            </a:extLst>
          </p:cNvPr>
          <p:cNvSpPr/>
          <p:nvPr/>
        </p:nvSpPr>
        <p:spPr>
          <a:xfrm>
            <a:off x="1675195" y="8374396"/>
            <a:ext cx="526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</a:t>
            </a:r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5BFF582-EEE6-43AC-982A-F7F2BEB6B2D2}"/>
              </a:ext>
            </a:extLst>
          </p:cNvPr>
          <p:cNvSpPr/>
          <p:nvPr/>
        </p:nvSpPr>
        <p:spPr>
          <a:xfrm>
            <a:off x="2719765" y="8238327"/>
            <a:ext cx="6772578" cy="938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>
                <a:solidFill>
                  <a:srgbClr val="00599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INTRODUCTION</a:t>
            </a:r>
            <a:r>
              <a:rPr lang="en-US" b="1" cap="all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>
              <a:solidFill>
                <a:srgbClr val="005995"/>
              </a:solidFill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82A0CF9E-A060-461B-AB9C-DA3E2DAAC27C}"/>
              </a:ext>
            </a:extLst>
          </p:cNvPr>
          <p:cNvSpPr/>
          <p:nvPr/>
        </p:nvSpPr>
        <p:spPr>
          <a:xfrm>
            <a:off x="2640013" y="8635999"/>
            <a:ext cx="143669" cy="143669"/>
          </a:xfrm>
          <a:prstGeom prst="ellipse">
            <a:avLst/>
          </a:prstGeom>
          <a:solidFill>
            <a:srgbClr val="7CC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B8A5F714-5D14-44FD-9AF7-529E383B279C}"/>
              </a:ext>
            </a:extLst>
          </p:cNvPr>
          <p:cNvSpPr/>
          <p:nvPr/>
        </p:nvSpPr>
        <p:spPr>
          <a:xfrm>
            <a:off x="9478963" y="8635997"/>
            <a:ext cx="143669" cy="143669"/>
          </a:xfrm>
          <a:prstGeom prst="ellipse">
            <a:avLst/>
          </a:prstGeom>
          <a:solidFill>
            <a:srgbClr val="7CC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8B6F517D-E59F-4FED-87AE-633FB81E5493}"/>
              </a:ext>
            </a:extLst>
          </p:cNvPr>
          <p:cNvSpPr/>
          <p:nvPr/>
        </p:nvSpPr>
        <p:spPr>
          <a:xfrm>
            <a:off x="1101212" y="16609379"/>
            <a:ext cx="9180000" cy="6840000"/>
          </a:xfrm>
          <a:prstGeom prst="rect">
            <a:avLst/>
          </a:prstGeom>
          <a:solidFill>
            <a:schemeClr val="bg1"/>
          </a:solidFill>
          <a:ln>
            <a:solidFill>
              <a:srgbClr val="71C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Hexágono 16">
            <a:extLst>
              <a:ext uri="{FF2B5EF4-FFF2-40B4-BE49-F238E27FC236}">
                <a16:creationId xmlns:a16="http://schemas.microsoft.com/office/drawing/2014/main" id="{549C4DD5-8DD1-4257-8919-DFA22D7B5EE3}"/>
              </a:ext>
            </a:extLst>
          </p:cNvPr>
          <p:cNvSpPr/>
          <p:nvPr/>
        </p:nvSpPr>
        <p:spPr>
          <a:xfrm>
            <a:off x="1500327" y="16198131"/>
            <a:ext cx="972000" cy="828000"/>
          </a:xfrm>
          <a:prstGeom prst="hexagon">
            <a:avLst/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8A01B86-D0AA-4475-9989-CC16C63A6E4A}"/>
              </a:ext>
            </a:extLst>
          </p:cNvPr>
          <p:cNvSpPr/>
          <p:nvPr/>
        </p:nvSpPr>
        <p:spPr>
          <a:xfrm>
            <a:off x="1722307" y="16276518"/>
            <a:ext cx="526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</a:t>
            </a:r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C92DE34-FAF1-490D-B5E0-F47E5A7F1E2C}"/>
              </a:ext>
            </a:extLst>
          </p:cNvPr>
          <p:cNvSpPr/>
          <p:nvPr/>
        </p:nvSpPr>
        <p:spPr>
          <a:xfrm>
            <a:off x="2754177" y="16140449"/>
            <a:ext cx="2340904" cy="938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>
                <a:solidFill>
                  <a:srgbClr val="00599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</a:t>
            </a:r>
            <a:r>
              <a:rPr lang="en-US" b="1" cap="all" dirty="0">
                <a:solidFill>
                  <a:srgbClr val="DC21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>
              <a:solidFill>
                <a:srgbClr val="DC214E"/>
              </a:solidFill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78B16A9A-6863-4F1B-A84D-42457C907847}"/>
              </a:ext>
            </a:extLst>
          </p:cNvPr>
          <p:cNvSpPr/>
          <p:nvPr/>
        </p:nvSpPr>
        <p:spPr>
          <a:xfrm>
            <a:off x="2674425" y="16538121"/>
            <a:ext cx="143669" cy="143669"/>
          </a:xfrm>
          <a:prstGeom prst="ellipse">
            <a:avLst/>
          </a:prstGeom>
          <a:solidFill>
            <a:srgbClr val="7CC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4B6FA76C-9D8E-48B0-8B47-0FDF5FFDF7F6}"/>
              </a:ext>
            </a:extLst>
          </p:cNvPr>
          <p:cNvSpPr/>
          <p:nvPr/>
        </p:nvSpPr>
        <p:spPr>
          <a:xfrm>
            <a:off x="5036625" y="16538119"/>
            <a:ext cx="143669" cy="143669"/>
          </a:xfrm>
          <a:prstGeom prst="ellipse">
            <a:avLst/>
          </a:prstGeom>
          <a:solidFill>
            <a:srgbClr val="7CC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961FE748-E39B-4E90-885B-F27F94FEA1BC}"/>
              </a:ext>
            </a:extLst>
          </p:cNvPr>
          <p:cNvSpPr/>
          <p:nvPr/>
        </p:nvSpPr>
        <p:spPr>
          <a:xfrm>
            <a:off x="1135624" y="24538539"/>
            <a:ext cx="9180000" cy="6840000"/>
          </a:xfrm>
          <a:prstGeom prst="rect">
            <a:avLst/>
          </a:prstGeom>
          <a:solidFill>
            <a:schemeClr val="bg1"/>
          </a:solidFill>
          <a:ln>
            <a:solidFill>
              <a:srgbClr val="71C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Hexágono 22">
            <a:extLst>
              <a:ext uri="{FF2B5EF4-FFF2-40B4-BE49-F238E27FC236}">
                <a16:creationId xmlns:a16="http://schemas.microsoft.com/office/drawing/2014/main" id="{45D60FE0-AC73-4084-B3E3-243CC7DE63A1}"/>
              </a:ext>
            </a:extLst>
          </p:cNvPr>
          <p:cNvSpPr/>
          <p:nvPr/>
        </p:nvSpPr>
        <p:spPr>
          <a:xfrm>
            <a:off x="1534739" y="24132139"/>
            <a:ext cx="972000" cy="828000"/>
          </a:xfrm>
          <a:prstGeom prst="hexagon">
            <a:avLst/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EC295CBE-27F7-4DD4-AD93-78CEAF1FF7A4}"/>
              </a:ext>
            </a:extLst>
          </p:cNvPr>
          <p:cNvSpPr/>
          <p:nvPr/>
        </p:nvSpPr>
        <p:spPr>
          <a:xfrm>
            <a:off x="1756719" y="24218378"/>
            <a:ext cx="526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</a:t>
            </a:r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29440EB-703E-4FC6-A851-993BFAAFFD58}"/>
              </a:ext>
            </a:extLst>
          </p:cNvPr>
          <p:cNvSpPr/>
          <p:nvPr/>
        </p:nvSpPr>
        <p:spPr>
          <a:xfrm>
            <a:off x="2788588" y="24069609"/>
            <a:ext cx="4298012" cy="938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>
                <a:solidFill>
                  <a:srgbClr val="00599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</a:t>
            </a:r>
            <a:endParaRPr lang="es-ES" dirty="0">
              <a:solidFill>
                <a:srgbClr val="005995"/>
              </a:solidFill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CFDE3F2F-3C81-43EB-A847-E5ED8B1965C1}"/>
              </a:ext>
            </a:extLst>
          </p:cNvPr>
          <p:cNvSpPr/>
          <p:nvPr/>
        </p:nvSpPr>
        <p:spPr>
          <a:xfrm>
            <a:off x="2708837" y="24467281"/>
            <a:ext cx="143669" cy="143669"/>
          </a:xfrm>
          <a:prstGeom prst="ellipse">
            <a:avLst/>
          </a:prstGeom>
          <a:solidFill>
            <a:srgbClr val="7CC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DCFDAF50-17BF-4591-AB16-1217C754DEB5}"/>
              </a:ext>
            </a:extLst>
          </p:cNvPr>
          <p:cNvSpPr/>
          <p:nvPr/>
        </p:nvSpPr>
        <p:spPr>
          <a:xfrm>
            <a:off x="7033187" y="24467281"/>
            <a:ext cx="143669" cy="143669"/>
          </a:xfrm>
          <a:prstGeom prst="ellipse">
            <a:avLst/>
          </a:prstGeom>
          <a:solidFill>
            <a:srgbClr val="7CC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801D1947-E669-4F33-9DB1-4A2A51F33D3C}"/>
              </a:ext>
            </a:extLst>
          </p:cNvPr>
          <p:cNvSpPr/>
          <p:nvPr/>
        </p:nvSpPr>
        <p:spPr>
          <a:xfrm>
            <a:off x="11151103" y="8693401"/>
            <a:ext cx="25812000" cy="22685138"/>
          </a:xfrm>
          <a:prstGeom prst="rect">
            <a:avLst/>
          </a:prstGeom>
          <a:solidFill>
            <a:schemeClr val="bg1"/>
          </a:solidFill>
          <a:ln>
            <a:solidFill>
              <a:srgbClr val="71C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Hexágono 29">
            <a:extLst>
              <a:ext uri="{FF2B5EF4-FFF2-40B4-BE49-F238E27FC236}">
                <a16:creationId xmlns:a16="http://schemas.microsoft.com/office/drawing/2014/main" id="{0153A247-22B9-496B-9CA5-8CDF6C9DD9F9}"/>
              </a:ext>
            </a:extLst>
          </p:cNvPr>
          <p:cNvSpPr/>
          <p:nvPr/>
        </p:nvSpPr>
        <p:spPr>
          <a:xfrm>
            <a:off x="11550218" y="8287001"/>
            <a:ext cx="972000" cy="828000"/>
          </a:xfrm>
          <a:prstGeom prst="hexagon">
            <a:avLst/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AD9D36F4-449C-431F-AAC4-C39A0B72E099}"/>
              </a:ext>
            </a:extLst>
          </p:cNvPr>
          <p:cNvSpPr/>
          <p:nvPr/>
        </p:nvSpPr>
        <p:spPr>
          <a:xfrm>
            <a:off x="11759498" y="8360540"/>
            <a:ext cx="526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</a:t>
            </a:r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5E798931-BE11-4864-A339-DE196ACDEEC4}"/>
              </a:ext>
            </a:extLst>
          </p:cNvPr>
          <p:cNvSpPr/>
          <p:nvPr/>
        </p:nvSpPr>
        <p:spPr>
          <a:xfrm>
            <a:off x="12804067" y="8224471"/>
            <a:ext cx="4682749" cy="938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>
                <a:solidFill>
                  <a:srgbClr val="00599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  <a:endParaRPr lang="es-ES" dirty="0">
              <a:solidFill>
                <a:srgbClr val="005995"/>
              </a:solidFill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7C19CBDD-28CD-4EC3-ADAD-F9D0F46C26D8}"/>
              </a:ext>
            </a:extLst>
          </p:cNvPr>
          <p:cNvSpPr/>
          <p:nvPr/>
        </p:nvSpPr>
        <p:spPr>
          <a:xfrm>
            <a:off x="12724316" y="8622143"/>
            <a:ext cx="143669" cy="143669"/>
          </a:xfrm>
          <a:prstGeom prst="ellipse">
            <a:avLst/>
          </a:prstGeom>
          <a:solidFill>
            <a:srgbClr val="7CC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CF8269CE-6E80-4D84-997D-D6707AE996AD}"/>
              </a:ext>
            </a:extLst>
          </p:cNvPr>
          <p:cNvSpPr/>
          <p:nvPr/>
        </p:nvSpPr>
        <p:spPr>
          <a:xfrm>
            <a:off x="17428760" y="8622141"/>
            <a:ext cx="143669" cy="143669"/>
          </a:xfrm>
          <a:prstGeom prst="ellipse">
            <a:avLst/>
          </a:prstGeom>
          <a:solidFill>
            <a:srgbClr val="7CC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ED4901EB-E24A-4323-BD3C-12AC7EEB2354}"/>
              </a:ext>
            </a:extLst>
          </p:cNvPr>
          <p:cNvSpPr/>
          <p:nvPr/>
        </p:nvSpPr>
        <p:spPr>
          <a:xfrm>
            <a:off x="20037231" y="9588460"/>
            <a:ext cx="4392000" cy="7596000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5995"/>
              </a:solidFill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5AEA3C2C-C01A-4420-8881-1F8919AE5F58}"/>
              </a:ext>
            </a:extLst>
          </p:cNvPr>
          <p:cNvSpPr/>
          <p:nvPr/>
        </p:nvSpPr>
        <p:spPr>
          <a:xfrm>
            <a:off x="24927682" y="9590917"/>
            <a:ext cx="4392000" cy="7596000"/>
          </a:xfrm>
          <a:prstGeom prst="rect">
            <a:avLst/>
          </a:prstGeom>
          <a:solidFill>
            <a:srgbClr val="004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9D65C2D-4BF8-42D7-B263-36014FAFC7B2}"/>
              </a:ext>
            </a:extLst>
          </p:cNvPr>
          <p:cNvSpPr/>
          <p:nvPr/>
        </p:nvSpPr>
        <p:spPr>
          <a:xfrm>
            <a:off x="29859697" y="9588460"/>
            <a:ext cx="6300000" cy="12528000"/>
          </a:xfrm>
          <a:prstGeom prst="rect">
            <a:avLst/>
          </a:prstGeom>
          <a:noFill/>
          <a:ln>
            <a:solidFill>
              <a:srgbClr val="71C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49B80AD1-BA6D-4E44-A024-99C978C2B145}"/>
              </a:ext>
            </a:extLst>
          </p:cNvPr>
          <p:cNvCxnSpPr/>
          <p:nvPr/>
        </p:nvCxnSpPr>
        <p:spPr>
          <a:xfrm>
            <a:off x="29859697" y="9588460"/>
            <a:ext cx="6300000" cy="12528000"/>
          </a:xfrm>
          <a:prstGeom prst="line">
            <a:avLst/>
          </a:prstGeom>
          <a:ln>
            <a:solidFill>
              <a:srgbClr val="71C5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E7B9FE1A-BC99-425B-A9CC-BC3C0397E522}"/>
              </a:ext>
            </a:extLst>
          </p:cNvPr>
          <p:cNvCxnSpPr/>
          <p:nvPr/>
        </p:nvCxnSpPr>
        <p:spPr>
          <a:xfrm flipH="1">
            <a:off x="29859697" y="9588460"/>
            <a:ext cx="6300000" cy="12528000"/>
          </a:xfrm>
          <a:prstGeom prst="line">
            <a:avLst/>
          </a:prstGeom>
          <a:ln>
            <a:solidFill>
              <a:srgbClr val="71C5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Hexágono 43">
            <a:extLst>
              <a:ext uri="{FF2B5EF4-FFF2-40B4-BE49-F238E27FC236}">
                <a16:creationId xmlns:a16="http://schemas.microsoft.com/office/drawing/2014/main" id="{5616BE6F-8C81-46F9-86A8-48E4B214D887}"/>
              </a:ext>
            </a:extLst>
          </p:cNvPr>
          <p:cNvSpPr/>
          <p:nvPr/>
        </p:nvSpPr>
        <p:spPr>
          <a:xfrm>
            <a:off x="38286362" y="8287001"/>
            <a:ext cx="972000" cy="828000"/>
          </a:xfrm>
          <a:prstGeom prst="hexagon">
            <a:avLst/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8A6E3E11-8EB4-4D60-93D0-CCA2E2D2138D}"/>
              </a:ext>
            </a:extLst>
          </p:cNvPr>
          <p:cNvSpPr/>
          <p:nvPr/>
        </p:nvSpPr>
        <p:spPr>
          <a:xfrm>
            <a:off x="38505241" y="8360540"/>
            <a:ext cx="52644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</a:p>
          <a:p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7788F3BF-F9BA-4CA6-8EE6-481AFAB4E479}"/>
              </a:ext>
            </a:extLst>
          </p:cNvPr>
          <p:cNvSpPr/>
          <p:nvPr/>
        </p:nvSpPr>
        <p:spPr>
          <a:xfrm>
            <a:off x="39455545" y="8622143"/>
            <a:ext cx="143669" cy="143669"/>
          </a:xfrm>
          <a:prstGeom prst="ellipse">
            <a:avLst/>
          </a:prstGeom>
          <a:solidFill>
            <a:srgbClr val="72C4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6A82C2BA-D391-4E67-B4AA-DB2D1A003EF1}"/>
              </a:ext>
            </a:extLst>
          </p:cNvPr>
          <p:cNvSpPr/>
          <p:nvPr/>
        </p:nvSpPr>
        <p:spPr>
          <a:xfrm>
            <a:off x="37868476" y="15965251"/>
            <a:ext cx="11448000" cy="3924000"/>
          </a:xfrm>
          <a:prstGeom prst="rect">
            <a:avLst/>
          </a:prstGeom>
          <a:solidFill>
            <a:schemeClr val="bg1"/>
          </a:solidFill>
          <a:ln>
            <a:solidFill>
              <a:srgbClr val="71C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Hexágono 49">
            <a:extLst>
              <a:ext uri="{FF2B5EF4-FFF2-40B4-BE49-F238E27FC236}">
                <a16:creationId xmlns:a16="http://schemas.microsoft.com/office/drawing/2014/main" id="{0BBD62D5-0163-4613-A607-BB5C4CF68DA3}"/>
              </a:ext>
            </a:extLst>
          </p:cNvPr>
          <p:cNvSpPr/>
          <p:nvPr/>
        </p:nvSpPr>
        <p:spPr>
          <a:xfrm>
            <a:off x="38272506" y="15558851"/>
            <a:ext cx="972000" cy="828000"/>
          </a:xfrm>
          <a:prstGeom prst="hexagon">
            <a:avLst/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A60F007C-1D12-44E2-BE05-44082D6C7801}"/>
              </a:ext>
            </a:extLst>
          </p:cNvPr>
          <p:cNvSpPr/>
          <p:nvPr/>
        </p:nvSpPr>
        <p:spPr>
          <a:xfrm>
            <a:off x="38491385" y="15632390"/>
            <a:ext cx="526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</a:t>
            </a:r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4AEB6F9F-A9A1-4372-AF11-56318D1E4AD1}"/>
              </a:ext>
            </a:extLst>
          </p:cNvPr>
          <p:cNvSpPr/>
          <p:nvPr/>
        </p:nvSpPr>
        <p:spPr>
          <a:xfrm>
            <a:off x="39526355" y="15496321"/>
            <a:ext cx="9517416" cy="938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>
                <a:solidFill>
                  <a:srgbClr val="00599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ACKNOWLEDGEMENTS</a:t>
            </a:r>
            <a:endParaRPr lang="es-ES" dirty="0">
              <a:solidFill>
                <a:srgbClr val="005995"/>
              </a:solidFill>
            </a:endParaRPr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8F8E61B7-3445-4090-9B88-41E68C1A9064}"/>
              </a:ext>
            </a:extLst>
          </p:cNvPr>
          <p:cNvSpPr/>
          <p:nvPr/>
        </p:nvSpPr>
        <p:spPr>
          <a:xfrm>
            <a:off x="39441689" y="15893993"/>
            <a:ext cx="143669" cy="143669"/>
          </a:xfrm>
          <a:prstGeom prst="ellipse">
            <a:avLst/>
          </a:prstGeom>
          <a:solidFill>
            <a:srgbClr val="72C4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4F227557-0927-4BCC-8C78-2B35FE2FF236}"/>
              </a:ext>
            </a:extLst>
          </p:cNvPr>
          <p:cNvSpPr/>
          <p:nvPr/>
        </p:nvSpPr>
        <p:spPr>
          <a:xfrm>
            <a:off x="37896184" y="21192439"/>
            <a:ext cx="11448000" cy="5616000"/>
          </a:xfrm>
          <a:prstGeom prst="rect">
            <a:avLst/>
          </a:prstGeom>
          <a:solidFill>
            <a:schemeClr val="bg1"/>
          </a:solidFill>
          <a:ln>
            <a:solidFill>
              <a:srgbClr val="71C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Hexágono 55">
            <a:extLst>
              <a:ext uri="{FF2B5EF4-FFF2-40B4-BE49-F238E27FC236}">
                <a16:creationId xmlns:a16="http://schemas.microsoft.com/office/drawing/2014/main" id="{1E15F70D-5C5D-45E1-A559-AC99A39C2468}"/>
              </a:ext>
            </a:extLst>
          </p:cNvPr>
          <p:cNvSpPr/>
          <p:nvPr/>
        </p:nvSpPr>
        <p:spPr>
          <a:xfrm>
            <a:off x="38300214" y="20786039"/>
            <a:ext cx="972000" cy="828000"/>
          </a:xfrm>
          <a:prstGeom prst="hexagon">
            <a:avLst/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1B68DD40-15DA-443F-B6C0-CABA7D883489}"/>
              </a:ext>
            </a:extLst>
          </p:cNvPr>
          <p:cNvSpPr/>
          <p:nvPr/>
        </p:nvSpPr>
        <p:spPr>
          <a:xfrm>
            <a:off x="38519093" y="20859578"/>
            <a:ext cx="526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</a:t>
            </a:r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BA8926C1-DD3C-427D-8D72-E4E5D8128957}"/>
              </a:ext>
            </a:extLst>
          </p:cNvPr>
          <p:cNvSpPr/>
          <p:nvPr/>
        </p:nvSpPr>
        <p:spPr>
          <a:xfrm>
            <a:off x="39554064" y="20723509"/>
            <a:ext cx="6014717" cy="938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5500" b="1" cap="all" dirty="0">
                <a:solidFill>
                  <a:srgbClr val="00599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  <a:endParaRPr lang="es-ES" dirty="0">
              <a:solidFill>
                <a:srgbClr val="005995"/>
              </a:solidFill>
            </a:endParaRPr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25BB3BC2-5FB6-43A4-AAE6-D1E1CB191A9D}"/>
              </a:ext>
            </a:extLst>
          </p:cNvPr>
          <p:cNvSpPr/>
          <p:nvPr/>
        </p:nvSpPr>
        <p:spPr>
          <a:xfrm>
            <a:off x="39469397" y="21121181"/>
            <a:ext cx="143669" cy="143669"/>
          </a:xfrm>
          <a:prstGeom prst="ellipse">
            <a:avLst/>
          </a:prstGeom>
          <a:solidFill>
            <a:srgbClr val="72C4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4ED7D49D-9F37-49FA-B3A9-EE6C12A33EC9}"/>
              </a:ext>
            </a:extLst>
          </p:cNvPr>
          <p:cNvSpPr/>
          <p:nvPr/>
        </p:nvSpPr>
        <p:spPr>
          <a:xfrm>
            <a:off x="45437489" y="21121179"/>
            <a:ext cx="143669" cy="143669"/>
          </a:xfrm>
          <a:prstGeom prst="ellipse">
            <a:avLst/>
          </a:prstGeom>
          <a:solidFill>
            <a:srgbClr val="72C4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90ABE97C-2B2D-41B0-9758-FC731B327225}"/>
              </a:ext>
            </a:extLst>
          </p:cNvPr>
          <p:cNvSpPr/>
          <p:nvPr/>
        </p:nvSpPr>
        <p:spPr>
          <a:xfrm>
            <a:off x="37896184" y="28318539"/>
            <a:ext cx="11448000" cy="3060000"/>
          </a:xfrm>
          <a:prstGeom prst="rect">
            <a:avLst/>
          </a:prstGeom>
          <a:solidFill>
            <a:schemeClr val="bg1"/>
          </a:solidFill>
          <a:ln>
            <a:solidFill>
              <a:srgbClr val="71C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Hexágono 61">
            <a:extLst>
              <a:ext uri="{FF2B5EF4-FFF2-40B4-BE49-F238E27FC236}">
                <a16:creationId xmlns:a16="http://schemas.microsoft.com/office/drawing/2014/main" id="{70FA646F-6CA1-4532-9D48-D8508B074ED0}"/>
              </a:ext>
            </a:extLst>
          </p:cNvPr>
          <p:cNvSpPr/>
          <p:nvPr/>
        </p:nvSpPr>
        <p:spPr>
          <a:xfrm>
            <a:off x="38300214" y="27912139"/>
            <a:ext cx="972000" cy="828000"/>
          </a:xfrm>
          <a:prstGeom prst="hexagon">
            <a:avLst/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B15DEFB5-87DF-4206-A889-5238CE3A378A}"/>
              </a:ext>
            </a:extLst>
          </p:cNvPr>
          <p:cNvSpPr/>
          <p:nvPr/>
        </p:nvSpPr>
        <p:spPr>
          <a:xfrm>
            <a:off x="38504579" y="27985678"/>
            <a:ext cx="5264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cap="all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</a:t>
            </a:r>
            <a:r>
              <a:rPr lang="en-US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02BC61D2-D3FD-4F57-BFAB-9CDBC02B2817}"/>
              </a:ext>
            </a:extLst>
          </p:cNvPr>
          <p:cNvSpPr/>
          <p:nvPr/>
        </p:nvSpPr>
        <p:spPr>
          <a:xfrm>
            <a:off x="39554065" y="27885894"/>
            <a:ext cx="6413430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3600" b="1" cap="all" dirty="0">
                <a:solidFill>
                  <a:srgbClr val="DC214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</a:t>
            </a:r>
            <a:r>
              <a:rPr lang="en-US" sz="5400" b="1" cap="all" dirty="0">
                <a:solidFill>
                  <a:srgbClr val="00599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8736396A-A950-4F7B-8F3E-BB8D4B1C7507}"/>
              </a:ext>
            </a:extLst>
          </p:cNvPr>
          <p:cNvSpPr/>
          <p:nvPr/>
        </p:nvSpPr>
        <p:spPr>
          <a:xfrm>
            <a:off x="39483911" y="28247281"/>
            <a:ext cx="143669" cy="143669"/>
          </a:xfrm>
          <a:prstGeom prst="ellipse">
            <a:avLst/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40B61C4C-8C73-49BD-9514-D0040EE4CF97}"/>
              </a:ext>
            </a:extLst>
          </p:cNvPr>
          <p:cNvSpPr/>
          <p:nvPr/>
        </p:nvSpPr>
        <p:spPr>
          <a:xfrm>
            <a:off x="45930978" y="28247279"/>
            <a:ext cx="143669" cy="143669"/>
          </a:xfrm>
          <a:prstGeom prst="ellipse">
            <a:avLst/>
          </a:prstGeom>
          <a:solidFill>
            <a:srgbClr val="71C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6B9B90A5-DEDF-4067-8245-ECBCD94BC911}"/>
              </a:ext>
            </a:extLst>
          </p:cNvPr>
          <p:cNvSpPr/>
          <p:nvPr/>
        </p:nvSpPr>
        <p:spPr>
          <a:xfrm>
            <a:off x="48995719" y="15891727"/>
            <a:ext cx="143669" cy="143669"/>
          </a:xfrm>
          <a:prstGeom prst="ellipse">
            <a:avLst/>
          </a:prstGeom>
          <a:solidFill>
            <a:srgbClr val="72C4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6DFC675D-E86A-4BEA-9CDB-9234CCFB138E}"/>
              </a:ext>
            </a:extLst>
          </p:cNvPr>
          <p:cNvSpPr/>
          <p:nvPr/>
        </p:nvSpPr>
        <p:spPr>
          <a:xfrm>
            <a:off x="46164320" y="8622143"/>
            <a:ext cx="143669" cy="143669"/>
          </a:xfrm>
          <a:prstGeom prst="ellipse">
            <a:avLst/>
          </a:prstGeom>
          <a:solidFill>
            <a:srgbClr val="72C4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09C32DC3-0DDA-4606-9B90-67EA9F92DE58}"/>
              </a:ext>
            </a:extLst>
          </p:cNvPr>
          <p:cNvSpPr/>
          <p:nvPr/>
        </p:nvSpPr>
        <p:spPr>
          <a:xfrm>
            <a:off x="1505672" y="9653231"/>
            <a:ext cx="825651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 eaLnBrk="0" hangingPunct="0">
              <a:spcBef>
                <a:spcPct val="50000"/>
              </a:spcBef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B58DFC12-2B66-42C7-99AF-2D49A2D9F043}"/>
              </a:ext>
            </a:extLst>
          </p:cNvPr>
          <p:cNvSpPr/>
          <p:nvPr/>
        </p:nvSpPr>
        <p:spPr>
          <a:xfrm>
            <a:off x="1499044" y="17677432"/>
            <a:ext cx="8256513" cy="388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40000"/>
              </a:spcBef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40000"/>
              </a:spcBef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</a:t>
            </a:r>
            <a:r>
              <a:rPr lang="en-AU" sz="2800" b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smaller than 20 points.</a:t>
            </a: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Try to keep body text left-aligned, do </a:t>
            </a:r>
            <a:r>
              <a:rPr lang="en-AU" sz="2800" b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justify text.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57C0B210-7608-46C0-BECE-6AD0873C63E0}"/>
              </a:ext>
            </a:extLst>
          </p:cNvPr>
          <p:cNvSpPr/>
          <p:nvPr/>
        </p:nvSpPr>
        <p:spPr>
          <a:xfrm>
            <a:off x="1492416" y="25622105"/>
            <a:ext cx="86460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8972" indent="-398972" defTabSz="952097" eaLnBrk="0" hangingPunct="0">
              <a:buSzPct val="60000"/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800" b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800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47824A31-D640-48D8-A59D-8202318DBF0C}"/>
              </a:ext>
            </a:extLst>
          </p:cNvPr>
          <p:cNvSpPr/>
          <p:nvPr/>
        </p:nvSpPr>
        <p:spPr>
          <a:xfrm>
            <a:off x="38340080" y="9839595"/>
            <a:ext cx="10554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 eaLnBrk="0" hangingPunct="0">
              <a:spcBef>
                <a:spcPct val="50000"/>
              </a:spcBef>
            </a:pPr>
            <a:r>
              <a:rPr lang="en-CA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</a:t>
            </a:r>
            <a:endParaRPr lang="en-AU" sz="2800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49B4438C-3E2E-43C8-AF29-88AD1F591ED5}"/>
              </a:ext>
            </a:extLst>
          </p:cNvPr>
          <p:cNvSpPr/>
          <p:nvPr/>
        </p:nvSpPr>
        <p:spPr>
          <a:xfrm>
            <a:off x="38333452" y="16938626"/>
            <a:ext cx="10344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 eaLnBrk="0" hangingPunct="0">
              <a:spcBef>
                <a:spcPct val="50000"/>
              </a:spcBef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800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6C441A88-C2A2-440F-90AA-CD1FA16A91B8}"/>
              </a:ext>
            </a:extLst>
          </p:cNvPr>
          <p:cNvSpPr/>
          <p:nvPr/>
        </p:nvSpPr>
        <p:spPr>
          <a:xfrm>
            <a:off x="38326824" y="22264353"/>
            <a:ext cx="105383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59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800" b="1" dirty="0">
                <a:solidFill>
                  <a:srgbClr val="0059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800" dirty="0">
                <a:solidFill>
                  <a:srgbClr val="0059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</a:t>
            </a:r>
            <a:r>
              <a:rPr lang="en-US" sz="2800" dirty="0" err="1">
                <a:solidFill>
                  <a:srgbClr val="0059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wwith</a:t>
            </a:r>
            <a:r>
              <a:rPr lang="en-US" sz="2800" dirty="0">
                <a:solidFill>
                  <a:srgbClr val="0059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2800" i="1" dirty="0" err="1">
                <a:solidFill>
                  <a:srgbClr val="0059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800" i="1" dirty="0">
                <a:solidFill>
                  <a:srgbClr val="0059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Oncol 2002; 2;: 77-80</a:t>
            </a:r>
            <a:r>
              <a:rPr lang="en-US" sz="2800" dirty="0">
                <a:solidFill>
                  <a:srgbClr val="005995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2800" dirty="0">
              <a:solidFill>
                <a:srgbClr val="005995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091CAA58-9E8C-491F-8FB1-CF9238644BD7}"/>
              </a:ext>
            </a:extLst>
          </p:cNvPr>
          <p:cNvSpPr/>
          <p:nvPr/>
        </p:nvSpPr>
        <p:spPr>
          <a:xfrm>
            <a:off x="38320196" y="29372498"/>
            <a:ext cx="105450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52097" eaLnBrk="0" hangingPunct="0">
              <a:spcBef>
                <a:spcPct val="50000"/>
              </a:spcBef>
            </a:pPr>
            <a:r>
              <a:rPr lang="en-AU" sz="2800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C8AE728F-DD3F-46B7-9435-3488F8E23B22}"/>
              </a:ext>
            </a:extLst>
          </p:cNvPr>
          <p:cNvSpPr/>
          <p:nvPr/>
        </p:nvSpPr>
        <p:spPr>
          <a:xfrm>
            <a:off x="11676717" y="9646604"/>
            <a:ext cx="7676832" cy="1123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00" i="1" dirty="0" err="1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800" i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400" i="1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400" i="1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400" i="1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400" i="1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400" i="1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400" i="1" dirty="0">
              <a:solidFill>
                <a:srgbClr val="0059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000" i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000" i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000" i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98D51368-2F7F-4FF7-8F86-9B0D8A6140B5}"/>
              </a:ext>
            </a:extLst>
          </p:cNvPr>
          <p:cNvSpPr/>
          <p:nvPr/>
        </p:nvSpPr>
        <p:spPr>
          <a:xfrm>
            <a:off x="20065338" y="17637666"/>
            <a:ext cx="436389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i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15. Left aligned if it </a:t>
            </a:r>
            <a:r>
              <a:rPr lang="en-AU" sz="2800" i="1" dirty="0" err="1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referspt</a:t>
            </a:r>
            <a:r>
              <a:rPr lang="en-AU" sz="2800" i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 figure on its left. Try to start the captions right at the top edge of the picture (graph or photo).</a:t>
            </a:r>
          </a:p>
        </p:txBody>
      </p:sp>
      <p:sp>
        <p:nvSpPr>
          <p:cNvPr id="80" name="Rectángulo 79">
            <a:extLst>
              <a:ext uri="{FF2B5EF4-FFF2-40B4-BE49-F238E27FC236}">
                <a16:creationId xmlns:a16="http://schemas.microsoft.com/office/drawing/2014/main" id="{F0B50874-60E2-4E1E-B598-F1E57727B10C}"/>
              </a:ext>
            </a:extLst>
          </p:cNvPr>
          <p:cNvSpPr/>
          <p:nvPr/>
        </p:nvSpPr>
        <p:spPr>
          <a:xfrm>
            <a:off x="24904777" y="17657315"/>
            <a:ext cx="436389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i="1" dirty="0">
                <a:solidFill>
                  <a:srgbClr val="005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82" name="Text Box 40">
            <a:extLst>
              <a:ext uri="{FF2B5EF4-FFF2-40B4-BE49-F238E27FC236}">
                <a16:creationId xmlns:a16="http://schemas.microsoft.com/office/drawing/2014/main" id="{01AC9E38-20C2-45B7-A5C6-B0F0A4805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08332" y="3769008"/>
            <a:ext cx="27488496" cy="23663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430266" tIns="430266" rIns="430266" bIns="430266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3200" u="sng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3200" baseline="300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2Royal Brisbane Hospital, Brisbane, Australia</a:t>
            </a:r>
          </a:p>
        </p:txBody>
      </p:sp>
      <p:sp>
        <p:nvSpPr>
          <p:cNvPr id="83" name="Text Box 2">
            <a:extLst>
              <a:ext uri="{FF2B5EF4-FFF2-40B4-BE49-F238E27FC236}">
                <a16:creationId xmlns:a16="http://schemas.microsoft.com/office/drawing/2014/main" id="{3DE34DC4-96B7-4260-A7F0-19DC24FBE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0684" y="1874650"/>
            <a:ext cx="25074751" cy="188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7485" tIns="637485" rIns="637485" bIns="637485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0" b="1" spc="20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Poster title goes here</a:t>
            </a:r>
            <a:endParaRPr lang="en-AU" sz="12000" spc="20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0" name="Tabla 33">
            <a:extLst>
              <a:ext uri="{FF2B5EF4-FFF2-40B4-BE49-F238E27FC236}">
                <a16:creationId xmlns:a16="http://schemas.microsoft.com/office/drawing/2014/main" id="{376A0388-5244-4D5C-890D-EEF0626466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077522"/>
              </p:ext>
            </p:extLst>
          </p:nvPr>
        </p:nvGraphicFramePr>
        <p:xfrm>
          <a:off x="20037231" y="22913495"/>
          <a:ext cx="16122465" cy="759600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224493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3224493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3224493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3224493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3224493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759600"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0" dirty="0"/>
                    </a:p>
                  </a:txBody>
                  <a:tcPr>
                    <a:solidFill>
                      <a:srgbClr val="005795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455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1285</TotalTime>
  <Words>1101</Words>
  <Application>Microsoft Office PowerPoint</Application>
  <PresentationFormat>Personalizado</PresentationFormat>
  <Paragraphs>95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Ortiz</dc:creator>
  <cp:lastModifiedBy>Daniel Zaldumbide</cp:lastModifiedBy>
  <cp:revision>35</cp:revision>
  <dcterms:created xsi:type="dcterms:W3CDTF">2016-12-01T17:42:49Z</dcterms:created>
  <dcterms:modified xsi:type="dcterms:W3CDTF">2019-02-15T09:29:19Z</dcterms:modified>
</cp:coreProperties>
</file>